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277" r:id="rId3"/>
    <p:sldId id="267" r:id="rId4"/>
    <p:sldId id="274" r:id="rId5"/>
    <p:sldId id="275" r:id="rId6"/>
    <p:sldId id="276" r:id="rId7"/>
    <p:sldId id="256" r:id="rId8"/>
    <p:sldId id="257" r:id="rId9"/>
    <p:sldId id="258" r:id="rId10"/>
    <p:sldId id="259" r:id="rId11"/>
    <p:sldId id="265" r:id="rId12"/>
    <p:sldId id="261" r:id="rId13"/>
    <p:sldId id="262" r:id="rId14"/>
    <p:sldId id="278" r:id="rId15"/>
    <p:sldId id="269" r:id="rId16"/>
    <p:sldId id="270" r:id="rId17"/>
    <p:sldId id="271" r:id="rId18"/>
    <p:sldId id="272" r:id="rId19"/>
    <p:sldId id="273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B0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888A5-E692-4DB2-9927-A40C17C914FD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72C77-0B0A-4580-80E2-F65159A1CF6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98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215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59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021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884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026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07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399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373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9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7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982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8B3AA-BC83-4E6E-90C3-B3545EB3D691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48A1-90EA-411D-96C3-D6B4265389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580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kYMWrwRz2s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wqT8CsDJxX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533400"/>
            <a:ext cx="9150927" cy="632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21"/>
          <a:stretch/>
        </p:blipFill>
        <p:spPr bwMode="auto">
          <a:xfrm>
            <a:off x="-27709" y="0"/>
            <a:ext cx="917863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14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>
                <a:latin typeface="Cooper Black" pitchFamily="18" charset="0"/>
              </a:rPr>
              <a:t>Hei Mahi 2 ( ō )</a:t>
            </a:r>
            <a:endParaRPr lang="en-NZ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  <a:ln w="57150">
            <a:solidFill>
              <a:srgbClr val="00FF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He whare tō rātou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He kainga tō rātou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He pipi tō rātou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He kīnaki tō rātou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He miraki tō mātou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He waimerengi tō koutou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He āwhata tō koutou</a:t>
            </a:r>
          </a:p>
          <a:p>
            <a:pPr marL="514350" indent="-514350">
              <a:buFont typeface="+mj-lt"/>
              <a:buAutoNum type="arabicPeriod"/>
            </a:pPr>
            <a:endParaRPr lang="mi-NZ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600200"/>
            <a:ext cx="4343400" cy="4525963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mi-NZ" sz="2800" dirty="0" smtClean="0"/>
              <a:t>.</a:t>
            </a:r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85740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4" y="914400"/>
            <a:ext cx="8229600" cy="1143000"/>
          </a:xfrm>
        </p:spPr>
        <p:txBody>
          <a:bodyPr>
            <a:noAutofit/>
          </a:bodyPr>
          <a:lstStyle/>
          <a:p>
            <a:r>
              <a:rPr lang="mi-NZ" sz="6600" dirty="0" smtClean="0">
                <a:latin typeface="Cooper Black" pitchFamily="18" charset="0"/>
              </a:rPr>
              <a:t>WHAKATAA</a:t>
            </a:r>
            <a:br>
              <a:rPr lang="mi-NZ" sz="6600" dirty="0" smtClean="0">
                <a:latin typeface="Cooper Black" pitchFamily="18" charset="0"/>
              </a:rPr>
            </a:br>
            <a:r>
              <a:rPr lang="mi-NZ" sz="6600" dirty="0" smtClean="0">
                <a:latin typeface="Cooper Black" pitchFamily="18" charset="0"/>
              </a:rPr>
              <a:t>BRAIN - BREAK</a:t>
            </a:r>
            <a:endParaRPr lang="en-NZ" sz="6600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9115" y="4621227"/>
            <a:ext cx="669035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 </a:t>
            </a:r>
            <a:r>
              <a:rPr lang="en-US" sz="13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meneti</a:t>
            </a:r>
            <a:endParaRPr lang="en-US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9" name="Picture 5" descr="Brain breaks in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864" y="2438400"/>
            <a:ext cx="4346859" cy="29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0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>
                <a:latin typeface="Cooper Black" pitchFamily="18" charset="0"/>
              </a:rPr>
              <a:t>Hei Mahi 3 (ā)</a:t>
            </a:r>
            <a:endParaRPr lang="en-NZ" dirty="0">
              <a:latin typeface="Cooper Black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676400"/>
            <a:ext cx="4038600" cy="4525963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He tamariki ā Mere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He whanaunga ā Tama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He mōkai ā Timoti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Kaore he manu a Toni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Kaore ā Kimi whare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He rinorino ā Maia</a:t>
            </a:r>
          </a:p>
          <a:p>
            <a:pPr marL="514350" indent="-514350">
              <a:buFont typeface="+mj-lt"/>
              <a:buAutoNum type="arabicPeriod"/>
            </a:pPr>
            <a:r>
              <a:rPr lang="mi-NZ" sz="2800" b="1" dirty="0" smtClean="0"/>
              <a:t>He Mātua ā Hohepa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9600" y="1676400"/>
            <a:ext cx="4343400" cy="4525963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mi-NZ" sz="2800" dirty="0"/>
          </a:p>
        </p:txBody>
      </p:sp>
    </p:spTree>
    <p:extLst>
      <p:ext uri="{BB962C8B-B14F-4D97-AF65-F5344CB8AC3E}">
        <p14:creationId xmlns:p14="http://schemas.microsoft.com/office/powerpoint/2010/main" val="25341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solidFill>
            <a:srgbClr val="FFFF00"/>
          </a:solidFill>
          <a:ln w="57150">
            <a:solidFill>
              <a:srgbClr val="00FF00"/>
            </a:solidFill>
          </a:ln>
        </p:spPr>
        <p:txBody>
          <a:bodyPr>
            <a:noAutofit/>
          </a:bodyPr>
          <a:lstStyle/>
          <a:p>
            <a:r>
              <a:rPr lang="mi-NZ" sz="2800" dirty="0" smtClean="0">
                <a:latin typeface="Comic Sans MS" pitchFamily="66" charset="0"/>
              </a:rPr>
              <a:t>Tuhia kia 10 ngā rerenga kōrero e hāngai pū ana ki tēnei pikitia.</a:t>
            </a:r>
            <a:endParaRPr lang="en-NZ" sz="2800" dirty="0">
              <a:latin typeface="Comic Sans MS" pitchFamily="66" charset="0"/>
            </a:endParaRPr>
          </a:p>
        </p:txBody>
      </p:sp>
      <p:pic>
        <p:nvPicPr>
          <p:cNvPr id="1026" name="Picture 2" descr="Describing Pictures ESL Activity - EFL / ESL Activities - esla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5" y="1524000"/>
            <a:ext cx="6934200" cy="508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32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rain breaks in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46" y="2403764"/>
            <a:ext cx="4346859" cy="29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4" y="914400"/>
            <a:ext cx="8229600" cy="1143000"/>
          </a:xfrm>
        </p:spPr>
        <p:txBody>
          <a:bodyPr>
            <a:noAutofit/>
          </a:bodyPr>
          <a:lstStyle/>
          <a:p>
            <a:r>
              <a:rPr lang="mi-NZ" sz="6600" dirty="0" smtClean="0">
                <a:latin typeface="Cooper Black" pitchFamily="18" charset="0"/>
              </a:rPr>
              <a:t>WHAKATAA</a:t>
            </a:r>
            <a:br>
              <a:rPr lang="mi-NZ" sz="6600" dirty="0" smtClean="0">
                <a:latin typeface="Cooper Black" pitchFamily="18" charset="0"/>
              </a:rPr>
            </a:br>
            <a:r>
              <a:rPr lang="mi-NZ" sz="6600" dirty="0" smtClean="0">
                <a:latin typeface="Cooper Black" pitchFamily="18" charset="0"/>
              </a:rPr>
              <a:t>BRAIN - BREAK</a:t>
            </a:r>
            <a:endParaRPr lang="en-NZ" sz="6600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65853" y="4793673"/>
            <a:ext cx="930985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Paramanawa</a:t>
            </a:r>
            <a:endParaRPr lang="en-US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85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i-NZ" sz="6000" dirty="0" smtClean="0">
                <a:latin typeface="Cooper Black" pitchFamily="18" charset="0"/>
              </a:rPr>
              <a:t>Keemu Patapatai</a:t>
            </a:r>
            <a:endParaRPr lang="en-NZ" sz="60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mi-NZ" dirty="0" smtClean="0"/>
              <a:t>He aha te whakapakehatanga o te kupu rourou?</a:t>
            </a:r>
          </a:p>
          <a:p>
            <a:r>
              <a:rPr lang="mi-NZ" dirty="0" smtClean="0"/>
              <a:t>He aha te whakapākehatanga o te kupu mirumiru?</a:t>
            </a:r>
          </a:p>
          <a:p>
            <a:r>
              <a:rPr lang="mi-NZ" dirty="0" smtClean="0"/>
              <a:t>He aha te Whakapākehatanga o te kupu huaketo?</a:t>
            </a:r>
          </a:p>
          <a:p>
            <a:r>
              <a:rPr lang="mi-NZ" dirty="0" smtClean="0"/>
              <a:t>He aha te whakapākehatanga o te kupu waiwaiā?</a:t>
            </a:r>
          </a:p>
          <a:p>
            <a:r>
              <a:rPr lang="mi-NZ" dirty="0" smtClean="0"/>
              <a:t>He aha te whakamāoritanga o te kupu fast?</a:t>
            </a:r>
          </a:p>
          <a:p>
            <a:r>
              <a:rPr lang="mi-NZ" dirty="0" smtClean="0"/>
              <a:t>He aha te whakamāoritanga o te kupu country?</a:t>
            </a:r>
          </a:p>
          <a:p>
            <a:r>
              <a:rPr lang="mi-NZ" dirty="0" smtClean="0"/>
              <a:t>He aha te whakamāoritanga o te kupu confident?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9317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60075" y="1939306"/>
            <a:ext cx="73988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FF00"/>
                </a:solidFill>
                <a:latin typeface="Cooper Black" pitchFamily="18" charset="0"/>
              </a:rPr>
              <a:t>PAANGARAU</a:t>
            </a:r>
            <a:endParaRPr lang="en-US" sz="8000" b="1" cap="none" spc="0" dirty="0">
              <a:ln w="28575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FF00"/>
              </a:solidFill>
              <a:latin typeface="Cooper Blac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3276600"/>
            <a:ext cx="62233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Cooper Black" pitchFamily="18" charset="0"/>
              </a:rPr>
              <a:t>TAURANGI</a:t>
            </a:r>
            <a:endParaRPr lang="en-US" sz="8000" b="1" cap="none" spc="0" dirty="0">
              <a:ln w="28575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287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b="1" dirty="0"/>
              <a:t>Kei </a:t>
            </a:r>
            <a:r>
              <a:rPr lang="en-NZ" b="1" dirty="0" err="1"/>
              <a:t>te</a:t>
            </a:r>
            <a:r>
              <a:rPr lang="en-NZ" b="1" dirty="0"/>
              <a:t> </a:t>
            </a:r>
            <a:r>
              <a:rPr lang="en-NZ" b="1" dirty="0" err="1"/>
              <a:t>hui</a:t>
            </a:r>
            <a:r>
              <a:rPr lang="en-NZ" b="1" dirty="0"/>
              <a:t> </a:t>
            </a:r>
            <a:r>
              <a:rPr lang="en-NZ" b="1" dirty="0" err="1"/>
              <a:t>te</a:t>
            </a:r>
            <a:r>
              <a:rPr lang="en-NZ" b="1" dirty="0"/>
              <a:t> </a:t>
            </a:r>
            <a:r>
              <a:rPr lang="en-NZ" b="1" dirty="0" err="1"/>
              <a:t>whānau</a:t>
            </a:r>
            <a:r>
              <a:rPr lang="en-NZ" b="1" dirty="0"/>
              <a:t> </a:t>
            </a:r>
            <a:r>
              <a:rPr lang="en-NZ" b="1" dirty="0" err="1"/>
              <a:t>Ihipa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</a:t>
            </a:r>
            <a:r>
              <a:rPr lang="en-NZ" b="1" dirty="0" err="1"/>
              <a:t>te</a:t>
            </a:r>
            <a:r>
              <a:rPr lang="en-NZ" b="1" dirty="0"/>
              <a:t> </a:t>
            </a:r>
            <a:r>
              <a:rPr lang="en-NZ" b="1" dirty="0" err="1"/>
              <a:t>marae</a:t>
            </a:r>
            <a:r>
              <a:rPr lang="en-NZ" b="1" dirty="0"/>
              <a:t>. </a:t>
            </a:r>
            <a:r>
              <a:rPr lang="en-NZ" b="1" dirty="0" err="1"/>
              <a:t>Kua</a:t>
            </a:r>
            <a:r>
              <a:rPr lang="en-NZ" b="1" dirty="0"/>
              <a:t> </a:t>
            </a:r>
            <a:r>
              <a:rPr lang="en-NZ" b="1" dirty="0" err="1"/>
              <a:t>whakaritea</a:t>
            </a:r>
            <a:r>
              <a:rPr lang="en-NZ" b="1" dirty="0"/>
              <a:t> </a:t>
            </a:r>
            <a:r>
              <a:rPr lang="en-NZ" b="1" dirty="0" err="1"/>
              <a:t>ngā</a:t>
            </a:r>
            <a:r>
              <a:rPr lang="en-NZ" b="1" dirty="0"/>
              <a:t> </a:t>
            </a:r>
            <a:r>
              <a:rPr lang="en-NZ" b="1" dirty="0" err="1"/>
              <a:t>ringawera</a:t>
            </a:r>
            <a:r>
              <a:rPr lang="en-NZ" b="1" dirty="0"/>
              <a:t> i </a:t>
            </a:r>
            <a:r>
              <a:rPr lang="en-NZ" b="1" dirty="0" err="1"/>
              <a:t>ngā</a:t>
            </a:r>
            <a:r>
              <a:rPr lang="en-NZ" b="1" dirty="0"/>
              <a:t> </a:t>
            </a:r>
            <a:r>
              <a:rPr lang="en-NZ" b="1" dirty="0" err="1"/>
              <a:t>tēpū</a:t>
            </a:r>
            <a:r>
              <a:rPr lang="en-NZ" b="1" dirty="0"/>
              <a:t> i </a:t>
            </a:r>
            <a:r>
              <a:rPr lang="en-NZ" b="1" dirty="0" err="1"/>
              <a:t>roto</a:t>
            </a:r>
            <a:r>
              <a:rPr lang="en-NZ" b="1" dirty="0"/>
              <a:t> i </a:t>
            </a:r>
            <a:r>
              <a:rPr lang="en-NZ" b="1" dirty="0" err="1"/>
              <a:t>te</a:t>
            </a:r>
            <a:r>
              <a:rPr lang="en-NZ" b="1" dirty="0"/>
              <a:t> </a:t>
            </a:r>
            <a:r>
              <a:rPr lang="en-NZ" b="1" dirty="0" err="1"/>
              <a:t>wharekai</a:t>
            </a:r>
            <a:r>
              <a:rPr lang="en-NZ" b="1" dirty="0" smtClean="0"/>
              <a:t>.</a:t>
            </a:r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dirty="0"/>
              <a:t>1 </a:t>
            </a:r>
            <a:r>
              <a:rPr lang="en-NZ" dirty="0" err="1" smtClean="0"/>
              <a:t>tēpū</a:t>
            </a:r>
            <a:r>
              <a:rPr lang="en-NZ" dirty="0" smtClean="0"/>
              <a:t> </a:t>
            </a:r>
            <a:r>
              <a:rPr lang="en-NZ" dirty="0"/>
              <a:t>= 6 </a:t>
            </a:r>
            <a:r>
              <a:rPr lang="en-NZ" dirty="0" err="1"/>
              <a:t>tūru</a:t>
            </a:r>
            <a:endParaRPr lang="en-NZ" dirty="0"/>
          </a:p>
          <a:p>
            <a:pPr marL="0" indent="0" algn="ctr">
              <a:buNone/>
            </a:pPr>
            <a:r>
              <a:rPr lang="en-NZ" dirty="0"/>
              <a:t>2 </a:t>
            </a:r>
            <a:r>
              <a:rPr lang="en-NZ" dirty="0" err="1"/>
              <a:t>tēpū</a:t>
            </a:r>
            <a:r>
              <a:rPr lang="en-NZ" dirty="0"/>
              <a:t> = 10 </a:t>
            </a:r>
            <a:r>
              <a:rPr lang="en-NZ" dirty="0" err="1"/>
              <a:t>tūrū</a:t>
            </a:r>
            <a:endParaRPr lang="en-NZ" dirty="0"/>
          </a:p>
          <a:p>
            <a:pPr marL="0" indent="0" algn="ctr">
              <a:buNone/>
            </a:pPr>
            <a:r>
              <a:rPr lang="en-NZ" dirty="0"/>
              <a:t>3 </a:t>
            </a:r>
            <a:r>
              <a:rPr lang="en-NZ" dirty="0" err="1"/>
              <a:t>tēpu</a:t>
            </a:r>
            <a:r>
              <a:rPr lang="en-NZ" dirty="0"/>
              <a:t> = 14 </a:t>
            </a:r>
            <a:r>
              <a:rPr lang="en-NZ" dirty="0" err="1" smtClean="0"/>
              <a:t>tūrū</a:t>
            </a:r>
            <a:endParaRPr lang="en-NZ" dirty="0" smtClean="0"/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pt-BR" b="1" dirty="0"/>
              <a:t>E hia ngā tūru me tiki mēna e </a:t>
            </a:r>
            <a:r>
              <a:rPr lang="pt-BR" b="1" dirty="0" smtClean="0"/>
              <a:t>15 </a:t>
            </a:r>
            <a:r>
              <a:rPr lang="pt-BR" b="1" dirty="0"/>
              <a:t>ngā </a:t>
            </a:r>
            <a:r>
              <a:rPr lang="pt-BR" b="1" dirty="0" smtClean="0"/>
              <a:t>tēpu?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1619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077200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5400" dirty="0"/>
              <a:t>E </a:t>
            </a:r>
            <a:r>
              <a:rPr lang="en-NZ" sz="5400" dirty="0" err="1"/>
              <a:t>hia</a:t>
            </a:r>
            <a:r>
              <a:rPr lang="en-NZ" sz="5400" dirty="0"/>
              <a:t> </a:t>
            </a:r>
            <a:r>
              <a:rPr lang="en-NZ" sz="5400" dirty="0" err="1"/>
              <a:t>ngā</a:t>
            </a:r>
            <a:r>
              <a:rPr lang="en-NZ" sz="5400" dirty="0"/>
              <a:t> </a:t>
            </a:r>
            <a:r>
              <a:rPr lang="en-NZ" sz="5400" dirty="0" err="1"/>
              <a:t>tūrū</a:t>
            </a:r>
            <a:r>
              <a:rPr lang="en-NZ" sz="5400" dirty="0"/>
              <a:t> </a:t>
            </a:r>
            <a:r>
              <a:rPr lang="en-NZ" sz="5400" dirty="0" err="1"/>
              <a:t>mēna</a:t>
            </a:r>
            <a:r>
              <a:rPr lang="en-NZ" sz="5400" dirty="0"/>
              <a:t> </a:t>
            </a:r>
            <a:r>
              <a:rPr lang="en-NZ" sz="5400" dirty="0" smtClean="0"/>
              <a:t>115 </a:t>
            </a:r>
            <a:r>
              <a:rPr lang="en-NZ" sz="5400" dirty="0" err="1"/>
              <a:t>ngā</a:t>
            </a:r>
            <a:r>
              <a:rPr lang="en-NZ" sz="5400" dirty="0"/>
              <a:t> </a:t>
            </a:r>
            <a:r>
              <a:rPr lang="en-NZ" sz="5400" dirty="0" err="1"/>
              <a:t>tēpu</a:t>
            </a:r>
            <a:r>
              <a:rPr lang="en-NZ" sz="5400" dirty="0"/>
              <a:t>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319" y="23622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NZ" sz="5400" dirty="0" smtClean="0">
                <a:solidFill>
                  <a:srgbClr val="EB05BF"/>
                </a:solidFill>
              </a:rPr>
              <a:t>E </a:t>
            </a:r>
            <a:r>
              <a:rPr lang="en-NZ" sz="5400" dirty="0" err="1" smtClean="0">
                <a:solidFill>
                  <a:srgbClr val="EB05BF"/>
                </a:solidFill>
              </a:rPr>
              <a:t>hia</a:t>
            </a:r>
            <a:r>
              <a:rPr lang="en-NZ" sz="5400" dirty="0" smtClean="0">
                <a:solidFill>
                  <a:srgbClr val="EB05BF"/>
                </a:solidFill>
              </a:rPr>
              <a:t> </a:t>
            </a:r>
            <a:r>
              <a:rPr lang="en-NZ" sz="5400" dirty="0" err="1" smtClean="0">
                <a:solidFill>
                  <a:srgbClr val="EB05BF"/>
                </a:solidFill>
              </a:rPr>
              <a:t>ngā</a:t>
            </a:r>
            <a:r>
              <a:rPr lang="en-NZ" sz="5400" dirty="0" smtClean="0">
                <a:solidFill>
                  <a:srgbClr val="EB05BF"/>
                </a:solidFill>
              </a:rPr>
              <a:t> </a:t>
            </a:r>
            <a:r>
              <a:rPr lang="en-NZ" sz="5400" dirty="0" err="1" smtClean="0">
                <a:solidFill>
                  <a:srgbClr val="EB05BF"/>
                </a:solidFill>
              </a:rPr>
              <a:t>tūrū</a:t>
            </a:r>
            <a:r>
              <a:rPr lang="en-NZ" sz="5400" dirty="0" smtClean="0">
                <a:solidFill>
                  <a:srgbClr val="EB05BF"/>
                </a:solidFill>
              </a:rPr>
              <a:t> </a:t>
            </a:r>
            <a:r>
              <a:rPr lang="en-NZ" sz="5400" dirty="0" err="1" smtClean="0">
                <a:solidFill>
                  <a:srgbClr val="EB05BF"/>
                </a:solidFill>
              </a:rPr>
              <a:t>mēna</a:t>
            </a:r>
            <a:r>
              <a:rPr lang="en-NZ" sz="5400" dirty="0" smtClean="0">
                <a:solidFill>
                  <a:srgbClr val="EB05BF"/>
                </a:solidFill>
              </a:rPr>
              <a:t> 85 </a:t>
            </a:r>
            <a:r>
              <a:rPr lang="en-NZ" sz="5400" dirty="0" err="1" smtClean="0">
                <a:solidFill>
                  <a:srgbClr val="EB05BF"/>
                </a:solidFill>
              </a:rPr>
              <a:t>ngā</a:t>
            </a:r>
            <a:r>
              <a:rPr lang="en-NZ" sz="5400" dirty="0" smtClean="0">
                <a:solidFill>
                  <a:srgbClr val="EB05BF"/>
                </a:solidFill>
              </a:rPr>
              <a:t> </a:t>
            </a:r>
            <a:r>
              <a:rPr lang="en-NZ" sz="5400" dirty="0" err="1" smtClean="0">
                <a:solidFill>
                  <a:srgbClr val="EB05BF"/>
                </a:solidFill>
              </a:rPr>
              <a:t>tēpu</a:t>
            </a:r>
            <a:r>
              <a:rPr lang="en-NZ" sz="5400" dirty="0" smtClean="0">
                <a:solidFill>
                  <a:srgbClr val="EB05BF"/>
                </a:solidFill>
              </a:rPr>
              <a:t>?</a:t>
            </a:r>
            <a:endParaRPr lang="en-NZ" sz="5400" dirty="0">
              <a:solidFill>
                <a:srgbClr val="EB05B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2784" y="44196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NZ" sz="5400" dirty="0" smtClean="0">
                <a:solidFill>
                  <a:srgbClr val="00B050"/>
                </a:solidFill>
              </a:rPr>
              <a:t>E </a:t>
            </a:r>
            <a:r>
              <a:rPr lang="en-NZ" sz="5400" dirty="0" err="1" smtClean="0">
                <a:solidFill>
                  <a:srgbClr val="00B050"/>
                </a:solidFill>
              </a:rPr>
              <a:t>hia</a:t>
            </a:r>
            <a:r>
              <a:rPr lang="en-NZ" sz="5400" dirty="0" smtClean="0">
                <a:solidFill>
                  <a:srgbClr val="00B050"/>
                </a:solidFill>
              </a:rPr>
              <a:t> </a:t>
            </a:r>
            <a:r>
              <a:rPr lang="en-NZ" sz="5400" dirty="0" err="1" smtClean="0">
                <a:solidFill>
                  <a:srgbClr val="00B050"/>
                </a:solidFill>
              </a:rPr>
              <a:t>ngā</a:t>
            </a:r>
            <a:r>
              <a:rPr lang="en-NZ" sz="5400" dirty="0" smtClean="0">
                <a:solidFill>
                  <a:srgbClr val="00B050"/>
                </a:solidFill>
              </a:rPr>
              <a:t> </a:t>
            </a:r>
            <a:r>
              <a:rPr lang="en-NZ" sz="5400" dirty="0" err="1" smtClean="0">
                <a:solidFill>
                  <a:srgbClr val="00B050"/>
                </a:solidFill>
              </a:rPr>
              <a:t>tūrū</a:t>
            </a:r>
            <a:r>
              <a:rPr lang="en-NZ" sz="5400" dirty="0" smtClean="0">
                <a:solidFill>
                  <a:srgbClr val="00B050"/>
                </a:solidFill>
              </a:rPr>
              <a:t> </a:t>
            </a:r>
            <a:r>
              <a:rPr lang="en-NZ" sz="5400" dirty="0" err="1" smtClean="0">
                <a:solidFill>
                  <a:srgbClr val="00B050"/>
                </a:solidFill>
              </a:rPr>
              <a:t>mēna</a:t>
            </a:r>
            <a:r>
              <a:rPr lang="en-NZ" sz="5400" dirty="0" smtClean="0">
                <a:solidFill>
                  <a:srgbClr val="00B050"/>
                </a:solidFill>
              </a:rPr>
              <a:t> 135 </a:t>
            </a:r>
            <a:r>
              <a:rPr lang="en-NZ" sz="5400" dirty="0" err="1" smtClean="0">
                <a:solidFill>
                  <a:srgbClr val="00B050"/>
                </a:solidFill>
              </a:rPr>
              <a:t>ngā</a:t>
            </a:r>
            <a:r>
              <a:rPr lang="en-NZ" sz="5400" dirty="0" smtClean="0">
                <a:solidFill>
                  <a:srgbClr val="00B050"/>
                </a:solidFill>
              </a:rPr>
              <a:t> </a:t>
            </a:r>
            <a:r>
              <a:rPr lang="en-NZ" sz="5400" dirty="0" err="1" smtClean="0">
                <a:solidFill>
                  <a:srgbClr val="00B050"/>
                </a:solidFill>
              </a:rPr>
              <a:t>tēpu</a:t>
            </a:r>
            <a:r>
              <a:rPr lang="en-NZ" sz="5400" dirty="0" smtClean="0">
                <a:solidFill>
                  <a:srgbClr val="00B050"/>
                </a:solidFill>
              </a:rPr>
              <a:t>?</a:t>
            </a:r>
            <a:endParaRPr lang="en-NZ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077200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5400" dirty="0"/>
              <a:t>E </a:t>
            </a:r>
            <a:r>
              <a:rPr lang="en-NZ" sz="5400" dirty="0" err="1"/>
              <a:t>hia</a:t>
            </a:r>
            <a:r>
              <a:rPr lang="en-NZ" sz="5400" dirty="0"/>
              <a:t> </a:t>
            </a:r>
            <a:r>
              <a:rPr lang="en-NZ" sz="5400" dirty="0" err="1"/>
              <a:t>ngā</a:t>
            </a:r>
            <a:r>
              <a:rPr lang="en-NZ" sz="5400" dirty="0"/>
              <a:t> </a:t>
            </a:r>
            <a:r>
              <a:rPr lang="en-NZ" sz="5400" dirty="0" err="1"/>
              <a:t>tūrū</a:t>
            </a:r>
            <a:r>
              <a:rPr lang="en-NZ" sz="5400" dirty="0"/>
              <a:t> </a:t>
            </a:r>
            <a:r>
              <a:rPr lang="en-NZ" sz="5400" dirty="0" err="1"/>
              <a:t>mēna</a:t>
            </a:r>
            <a:r>
              <a:rPr lang="en-NZ" sz="5400" dirty="0"/>
              <a:t> </a:t>
            </a:r>
            <a:r>
              <a:rPr lang="en-NZ" sz="5400" dirty="0" smtClean="0"/>
              <a:t>175 </a:t>
            </a:r>
            <a:r>
              <a:rPr lang="en-NZ" sz="5400" dirty="0" err="1"/>
              <a:t>ngā</a:t>
            </a:r>
            <a:r>
              <a:rPr lang="en-NZ" sz="5400" dirty="0"/>
              <a:t> </a:t>
            </a:r>
            <a:r>
              <a:rPr lang="en-NZ" sz="5400" dirty="0" err="1"/>
              <a:t>tēpu</a:t>
            </a:r>
            <a:r>
              <a:rPr lang="en-NZ" sz="5400" dirty="0"/>
              <a:t>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22860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NZ" sz="5400" dirty="0" smtClean="0">
                <a:solidFill>
                  <a:srgbClr val="EB05BF"/>
                </a:solidFill>
              </a:rPr>
              <a:t>E </a:t>
            </a:r>
            <a:r>
              <a:rPr lang="en-NZ" sz="5400" dirty="0" err="1" smtClean="0">
                <a:solidFill>
                  <a:srgbClr val="EB05BF"/>
                </a:solidFill>
              </a:rPr>
              <a:t>hia</a:t>
            </a:r>
            <a:r>
              <a:rPr lang="en-NZ" sz="5400" dirty="0" smtClean="0">
                <a:solidFill>
                  <a:srgbClr val="EB05BF"/>
                </a:solidFill>
              </a:rPr>
              <a:t> </a:t>
            </a:r>
            <a:r>
              <a:rPr lang="en-NZ" sz="5400" dirty="0" err="1" smtClean="0">
                <a:solidFill>
                  <a:srgbClr val="EB05BF"/>
                </a:solidFill>
              </a:rPr>
              <a:t>ngā</a:t>
            </a:r>
            <a:r>
              <a:rPr lang="en-NZ" sz="5400" dirty="0" smtClean="0">
                <a:solidFill>
                  <a:srgbClr val="EB05BF"/>
                </a:solidFill>
              </a:rPr>
              <a:t> </a:t>
            </a:r>
            <a:r>
              <a:rPr lang="en-NZ" sz="5400" dirty="0" err="1" smtClean="0">
                <a:solidFill>
                  <a:srgbClr val="EB05BF"/>
                </a:solidFill>
              </a:rPr>
              <a:t>tūrū</a:t>
            </a:r>
            <a:r>
              <a:rPr lang="en-NZ" sz="5400" dirty="0" smtClean="0">
                <a:solidFill>
                  <a:srgbClr val="EB05BF"/>
                </a:solidFill>
              </a:rPr>
              <a:t> </a:t>
            </a:r>
            <a:r>
              <a:rPr lang="en-NZ" sz="5400" dirty="0" err="1" smtClean="0">
                <a:solidFill>
                  <a:srgbClr val="EB05BF"/>
                </a:solidFill>
              </a:rPr>
              <a:t>mēna</a:t>
            </a:r>
            <a:r>
              <a:rPr lang="en-NZ" sz="5400" dirty="0" smtClean="0">
                <a:solidFill>
                  <a:srgbClr val="EB05BF"/>
                </a:solidFill>
              </a:rPr>
              <a:t> 204 </a:t>
            </a:r>
            <a:r>
              <a:rPr lang="en-NZ" sz="5400" dirty="0" err="1" smtClean="0">
                <a:solidFill>
                  <a:srgbClr val="EB05BF"/>
                </a:solidFill>
              </a:rPr>
              <a:t>ngā</a:t>
            </a:r>
            <a:r>
              <a:rPr lang="en-NZ" sz="5400" dirty="0" smtClean="0">
                <a:solidFill>
                  <a:srgbClr val="EB05BF"/>
                </a:solidFill>
              </a:rPr>
              <a:t> </a:t>
            </a:r>
            <a:r>
              <a:rPr lang="en-NZ" sz="5400" dirty="0" err="1" smtClean="0">
                <a:solidFill>
                  <a:srgbClr val="EB05BF"/>
                </a:solidFill>
              </a:rPr>
              <a:t>tēpu</a:t>
            </a:r>
            <a:r>
              <a:rPr lang="en-NZ" sz="5400" dirty="0" smtClean="0">
                <a:solidFill>
                  <a:srgbClr val="EB05BF"/>
                </a:solidFill>
              </a:rPr>
              <a:t>?</a:t>
            </a:r>
            <a:endParaRPr lang="en-NZ" sz="5400" dirty="0">
              <a:solidFill>
                <a:srgbClr val="EB05B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NZ" sz="5400" dirty="0" smtClean="0">
                <a:solidFill>
                  <a:srgbClr val="00FF00"/>
                </a:solidFill>
              </a:rPr>
              <a:t>E </a:t>
            </a:r>
            <a:r>
              <a:rPr lang="en-NZ" sz="5400" dirty="0" err="1" smtClean="0">
                <a:solidFill>
                  <a:srgbClr val="00FF00"/>
                </a:solidFill>
              </a:rPr>
              <a:t>hia</a:t>
            </a:r>
            <a:r>
              <a:rPr lang="en-NZ" sz="5400" dirty="0" smtClean="0">
                <a:solidFill>
                  <a:srgbClr val="00FF00"/>
                </a:solidFill>
              </a:rPr>
              <a:t> </a:t>
            </a:r>
            <a:r>
              <a:rPr lang="en-NZ" sz="5400" dirty="0" err="1" smtClean="0">
                <a:solidFill>
                  <a:srgbClr val="00FF00"/>
                </a:solidFill>
              </a:rPr>
              <a:t>ngā</a:t>
            </a:r>
            <a:r>
              <a:rPr lang="en-NZ" sz="5400" dirty="0" smtClean="0">
                <a:solidFill>
                  <a:srgbClr val="00FF00"/>
                </a:solidFill>
              </a:rPr>
              <a:t> </a:t>
            </a:r>
            <a:r>
              <a:rPr lang="en-NZ" sz="5400" dirty="0" err="1" smtClean="0">
                <a:solidFill>
                  <a:srgbClr val="00FF00"/>
                </a:solidFill>
              </a:rPr>
              <a:t>tūrū</a:t>
            </a:r>
            <a:r>
              <a:rPr lang="en-NZ" sz="5400" dirty="0" smtClean="0">
                <a:solidFill>
                  <a:srgbClr val="00FF00"/>
                </a:solidFill>
              </a:rPr>
              <a:t> </a:t>
            </a:r>
            <a:r>
              <a:rPr lang="en-NZ" sz="5400" dirty="0" err="1" smtClean="0">
                <a:solidFill>
                  <a:srgbClr val="00FF00"/>
                </a:solidFill>
              </a:rPr>
              <a:t>mēna</a:t>
            </a:r>
            <a:r>
              <a:rPr lang="en-NZ" sz="5400" dirty="0" smtClean="0">
                <a:solidFill>
                  <a:srgbClr val="00FF00"/>
                </a:solidFill>
              </a:rPr>
              <a:t> 277 </a:t>
            </a:r>
            <a:r>
              <a:rPr lang="en-NZ" sz="5400" dirty="0" err="1" smtClean="0">
                <a:solidFill>
                  <a:srgbClr val="00FF00"/>
                </a:solidFill>
              </a:rPr>
              <a:t>ngā</a:t>
            </a:r>
            <a:r>
              <a:rPr lang="en-NZ" sz="5400" dirty="0" smtClean="0">
                <a:solidFill>
                  <a:srgbClr val="00FF00"/>
                </a:solidFill>
              </a:rPr>
              <a:t> </a:t>
            </a:r>
            <a:r>
              <a:rPr lang="en-NZ" sz="5400" dirty="0" err="1" smtClean="0">
                <a:solidFill>
                  <a:srgbClr val="00FF00"/>
                </a:solidFill>
              </a:rPr>
              <a:t>tēpu</a:t>
            </a:r>
            <a:r>
              <a:rPr lang="en-NZ" sz="5400" dirty="0" smtClean="0">
                <a:solidFill>
                  <a:srgbClr val="00FF00"/>
                </a:solidFill>
              </a:rPr>
              <a:t>?</a:t>
            </a:r>
            <a:endParaRPr lang="en-NZ" sz="5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i-NZ" sz="6600" dirty="0" smtClean="0">
                <a:latin typeface="Algerian" pitchFamily="82" charset="0"/>
              </a:rPr>
              <a:t>Kori tinana</a:t>
            </a:r>
            <a:endParaRPr lang="en-NZ" sz="6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r>
              <a:rPr lang="en-NZ" dirty="0">
                <a:hlinkClick r:id="rId2"/>
              </a:rPr>
              <a:t>https://</a:t>
            </a:r>
            <a:r>
              <a:rPr lang="en-NZ" dirty="0" smtClean="0">
                <a:hlinkClick r:id="rId2"/>
              </a:rPr>
              <a:t>www.youtube.com/watch?v=kYMWrwRz2sA</a:t>
            </a:r>
            <a:endParaRPr lang="en-NZ" dirty="0" smtClean="0"/>
          </a:p>
          <a:p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19252" r="34907" b="18449"/>
          <a:stretch/>
        </p:blipFill>
        <p:spPr bwMode="auto">
          <a:xfrm>
            <a:off x="1219200" y="2743200"/>
            <a:ext cx="6774873" cy="379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rain breaks in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46" y="2403764"/>
            <a:ext cx="4346859" cy="29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4" y="914400"/>
            <a:ext cx="8229600" cy="1143000"/>
          </a:xfrm>
        </p:spPr>
        <p:txBody>
          <a:bodyPr>
            <a:noAutofit/>
          </a:bodyPr>
          <a:lstStyle/>
          <a:p>
            <a:r>
              <a:rPr lang="mi-NZ" sz="6600" dirty="0" smtClean="0">
                <a:latin typeface="Cooper Black" pitchFamily="18" charset="0"/>
              </a:rPr>
              <a:t>WHAKATAA</a:t>
            </a:r>
            <a:br>
              <a:rPr lang="mi-NZ" sz="6600" dirty="0" smtClean="0">
                <a:latin typeface="Cooper Black" pitchFamily="18" charset="0"/>
              </a:rPr>
            </a:br>
            <a:r>
              <a:rPr lang="mi-NZ" sz="6600" dirty="0" smtClean="0">
                <a:latin typeface="Cooper Black" pitchFamily="18" charset="0"/>
              </a:rPr>
              <a:t>BRAIN - BREAK</a:t>
            </a:r>
            <a:endParaRPr lang="en-NZ" sz="6600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4793673"/>
            <a:ext cx="558358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KEEMU</a:t>
            </a:r>
            <a:endParaRPr lang="en-US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980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734289"/>
            <a:ext cx="9116291" cy="51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3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 descr="Tea Tray Memory Game | Apps | 148Ap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6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4" name="Picture 2" descr="Bildresultat för memory tray | Memory games, Games, Teaching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/>
              <a:t>Mātaki i tēnei kiriata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>
                <a:hlinkClick r:id="rId2"/>
              </a:rPr>
              <a:t>https://</a:t>
            </a:r>
            <a:r>
              <a:rPr lang="en-NZ" dirty="0" smtClean="0">
                <a:hlinkClick r:id="rId2"/>
              </a:rPr>
              <a:t>www.youtube.com/watch?v=wqT8CsDJxX0</a:t>
            </a:r>
            <a:endParaRPr lang="en-NZ" dirty="0" smtClean="0"/>
          </a:p>
          <a:p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704770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0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mi-NZ" sz="8800" dirty="0" smtClean="0">
                <a:latin typeface="Cooper Black" pitchFamily="18" charset="0"/>
              </a:rPr>
              <a:t>Te Reo Maaori</a:t>
            </a:r>
            <a:endParaRPr lang="en-NZ" sz="88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6858000" cy="1371600"/>
          </a:xfrm>
        </p:spPr>
        <p:txBody>
          <a:bodyPr>
            <a:noAutofit/>
          </a:bodyPr>
          <a:lstStyle/>
          <a:p>
            <a:r>
              <a:rPr lang="mi-NZ" sz="7200" dirty="0" smtClean="0">
                <a:solidFill>
                  <a:srgbClr val="FFC000"/>
                </a:solidFill>
                <a:latin typeface="Cooper Black" pitchFamily="18" charset="0"/>
              </a:rPr>
              <a:t>Whakakahore</a:t>
            </a:r>
            <a:endParaRPr lang="en-NZ" sz="7200" dirty="0">
              <a:solidFill>
                <a:srgbClr val="FFC000"/>
              </a:solidFill>
              <a:latin typeface="Cooper Black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6162762"/>
            <a:ext cx="2990476" cy="69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162762"/>
            <a:ext cx="2990476" cy="69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76" y="6162762"/>
            <a:ext cx="2990476" cy="695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05"/>
          <a:stretch/>
        </p:blipFill>
        <p:spPr>
          <a:xfrm>
            <a:off x="8952752" y="6162762"/>
            <a:ext cx="191248" cy="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6" y="0"/>
            <a:ext cx="2990476" cy="6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61" y="0"/>
            <a:ext cx="2990476" cy="695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37" y="0"/>
            <a:ext cx="2990476" cy="695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05"/>
          <a:stretch/>
        </p:blipFill>
        <p:spPr>
          <a:xfrm>
            <a:off x="8941613" y="0"/>
            <a:ext cx="191248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210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zoid 9"/>
          <p:cNvSpPr/>
          <p:nvPr/>
        </p:nvSpPr>
        <p:spPr>
          <a:xfrm>
            <a:off x="76200" y="5334000"/>
            <a:ext cx="2339686" cy="1219200"/>
          </a:xfrm>
          <a:prstGeom prst="trapezoi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Isosceles Triangle 8"/>
          <p:cNvSpPr/>
          <p:nvPr/>
        </p:nvSpPr>
        <p:spPr>
          <a:xfrm>
            <a:off x="110836" y="2926490"/>
            <a:ext cx="1856509" cy="1160601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/>
          <p:cNvSpPr/>
          <p:nvPr/>
        </p:nvSpPr>
        <p:spPr>
          <a:xfrm>
            <a:off x="76200" y="1759825"/>
            <a:ext cx="1981200" cy="685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421702"/>
            <a:ext cx="2057400" cy="1143000"/>
          </a:xfrm>
        </p:spPr>
        <p:txBody>
          <a:bodyPr>
            <a:normAutofit/>
          </a:bodyPr>
          <a:lstStyle/>
          <a:p>
            <a:r>
              <a:rPr lang="mi-NZ" dirty="0" smtClean="0"/>
              <a:t>Pūmahi</a:t>
            </a:r>
            <a:endParaRPr lang="en-NZ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418" y="1513657"/>
            <a:ext cx="20574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i-NZ" dirty="0" smtClean="0"/>
              <a:t>tūmahi</a:t>
            </a:r>
            <a:endParaRPr lang="en-NZ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3124200"/>
            <a:ext cx="184265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i-NZ" dirty="0" smtClean="0"/>
              <a:t>kaimahi</a:t>
            </a:r>
            <a:endParaRPr lang="en-NZ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418" y="4114800"/>
            <a:ext cx="205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i-NZ" dirty="0" smtClean="0"/>
              <a:t>i/ki</a:t>
            </a:r>
            <a:endParaRPr lang="en-NZ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7343" y="5417127"/>
            <a:ext cx="205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i-NZ" dirty="0" smtClean="0"/>
              <a:t>Aronga o te mahi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559550"/>
            <a:ext cx="6019800" cy="95410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800" dirty="0" smtClean="0"/>
              <a:t>Ko te pūmahi he kupu anō mō te tohu wā.</a:t>
            </a:r>
            <a:endParaRPr lang="en-NZ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47109" y="1759825"/>
            <a:ext cx="601980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800" dirty="0" smtClean="0"/>
              <a:t>Ko te tūmahi he momo kupu mahi.</a:t>
            </a:r>
            <a:endParaRPr lang="en-NZ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2473" y="3029736"/>
            <a:ext cx="6019800" cy="954107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800" dirty="0" smtClean="0"/>
              <a:t>Ko te kaimahi te kiripuaki o te rerenga kōrero.</a:t>
            </a:r>
            <a:endParaRPr lang="en-NZ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833255" y="4209246"/>
            <a:ext cx="6019800" cy="52322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800" dirty="0" smtClean="0"/>
              <a:t>Ko te kupu hono i te rerenga.</a:t>
            </a:r>
            <a:endParaRPr lang="en-NZ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2473" y="5466546"/>
            <a:ext cx="6019800" cy="954107"/>
          </a:xfrm>
          <a:prstGeom prst="rect">
            <a:avLst/>
          </a:prstGeom>
          <a:solidFill>
            <a:srgbClr val="EB05B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800" dirty="0" smtClean="0"/>
              <a:t>Ko te aronga o te mahi te whainga o te mahi.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768257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2" grpId="0"/>
      <p:bldP spid="4" grpId="0"/>
      <p:bldP spid="5" grpId="0"/>
      <p:bldP spid="6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205"/>
            <a:ext cx="8229600" cy="1143000"/>
          </a:xfrm>
          <a:prstGeom prst="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i-NZ" sz="6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Hei Mahi 1 (āku)</a:t>
            </a:r>
            <a:endParaRPr lang="en-NZ" sz="6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mi-NZ" dirty="0" smtClean="0"/>
              <a:t>He Pene tāku</a:t>
            </a:r>
          </a:p>
          <a:p>
            <a:r>
              <a:rPr lang="mi-NZ" dirty="0" smtClean="0"/>
              <a:t>He Kina tāku</a:t>
            </a:r>
          </a:p>
          <a:p>
            <a:r>
              <a:rPr lang="mi-NZ" dirty="0" smtClean="0"/>
              <a:t>He Poihau tāku</a:t>
            </a:r>
          </a:p>
          <a:p>
            <a:r>
              <a:rPr lang="mi-NZ" dirty="0" smtClean="0"/>
              <a:t>He Poi tāku</a:t>
            </a:r>
          </a:p>
          <a:p>
            <a:r>
              <a:rPr lang="mi-NZ" dirty="0" smtClean="0"/>
              <a:t>He kai tāku</a:t>
            </a:r>
          </a:p>
          <a:p>
            <a:r>
              <a:rPr lang="mi-NZ" dirty="0" smtClean="0"/>
              <a:t>He rare tāku</a:t>
            </a:r>
          </a:p>
          <a:p>
            <a:r>
              <a:rPr lang="mi-NZ" dirty="0" smtClean="0"/>
              <a:t>He Pēke tāku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0" y="1600200"/>
            <a:ext cx="4114800" cy="4525963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i-NZ" dirty="0" smtClean="0"/>
              <a:t>Kāore āku pene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56441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2739</TotalTime>
  <Words>365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Kori tinana</vt:lpstr>
      <vt:lpstr>PowerPoint Presentation</vt:lpstr>
      <vt:lpstr>PowerPoint Presentation</vt:lpstr>
      <vt:lpstr>PowerPoint Presentation</vt:lpstr>
      <vt:lpstr>Mātaki i tēnei kiriata</vt:lpstr>
      <vt:lpstr>Te Reo Maaori</vt:lpstr>
      <vt:lpstr>Pūmahi</vt:lpstr>
      <vt:lpstr>PowerPoint Presentation</vt:lpstr>
      <vt:lpstr>Hei Mahi 2 ( ō )</vt:lpstr>
      <vt:lpstr>WHAKATAA BRAIN - BREAK</vt:lpstr>
      <vt:lpstr>Hei Mahi 3 (ā)</vt:lpstr>
      <vt:lpstr>Tuhia kia 10 ngā rerenga kōrero e hāngai pū ana ki tēnei pikitia.</vt:lpstr>
      <vt:lpstr>WHAKATAA BRAIN - BREAK</vt:lpstr>
      <vt:lpstr>Keemu Patapatai</vt:lpstr>
      <vt:lpstr>PowerPoint Presentation</vt:lpstr>
      <vt:lpstr>PowerPoint Presentation</vt:lpstr>
      <vt:lpstr>PowerPoint Presentation</vt:lpstr>
      <vt:lpstr>PowerPoint Presentation</vt:lpstr>
      <vt:lpstr>WHAKATAA BRAIN - BREAK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Reo Maaori</dc:title>
  <dc:creator>Ataz</dc:creator>
  <cp:lastModifiedBy>Neks</cp:lastModifiedBy>
  <cp:revision>28</cp:revision>
  <dcterms:created xsi:type="dcterms:W3CDTF">2021-08-23T00:26:00Z</dcterms:created>
  <dcterms:modified xsi:type="dcterms:W3CDTF">2021-08-25T20:08:05Z</dcterms:modified>
</cp:coreProperties>
</file>