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https://www.youtube.com/watch?v=Z3cmddZh6t8&amp;t=14s" TargetMode="External"/><Relationship Id="rId4" Type="http://schemas.openxmlformats.org/officeDocument/2006/relationships/image" Target="../media/image3.jpg"/><Relationship Id="rId11" Type="http://schemas.openxmlformats.org/officeDocument/2006/relationships/hyperlink" Target="https://www.youtube.com/watch?v=Qwd4bpVeAVA" TargetMode="External"/><Relationship Id="rId10" Type="http://schemas.openxmlformats.org/officeDocument/2006/relationships/image" Target="../media/image5.jpg"/><Relationship Id="rId12" Type="http://schemas.openxmlformats.org/officeDocument/2006/relationships/image" Target="../media/image2.jpg"/><Relationship Id="rId9" Type="http://schemas.openxmlformats.org/officeDocument/2006/relationships/hyperlink" Target="https://www.youtube.com/watch?v=Je39PxnjveY" TargetMode="External"/><Relationship Id="rId5" Type="http://schemas.openxmlformats.org/officeDocument/2006/relationships/hyperlink" Target="https://www.youtube.com/watch?v=kAo4-2UzgPo" TargetMode="External"/><Relationship Id="rId6" Type="http://schemas.openxmlformats.org/officeDocument/2006/relationships/image" Target="../media/image1.jpg"/><Relationship Id="rId7" Type="http://schemas.openxmlformats.org/officeDocument/2006/relationships/hyperlink" Target="https://www.youtube.com/watch?v=fj_z6zGQVyM" TargetMode="External"/><Relationship Id="rId8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152400"/>
            <a:ext cx="2847975" cy="160020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6490600" y="2847975"/>
            <a:ext cx="2038200" cy="10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solidFill>
                  <a:srgbClr val="FFFFFF"/>
                </a:solidFill>
              </a:rPr>
              <a:t>Click on the story your want to listen to.</a:t>
            </a:r>
            <a:endParaRPr sz="1900">
              <a:solidFill>
                <a:srgbClr val="FFFFFF"/>
              </a:solidFill>
            </a:endParaRPr>
          </a:p>
        </p:txBody>
      </p:sp>
      <p:pic>
        <p:nvPicPr>
          <p:cNvPr id="56" name="Google Shape;56;p13">
            <a:hlinkClick r:id="rId5"/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360975" y="152400"/>
            <a:ext cx="2038350" cy="2238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13">
            <a:hlinkClick r:id="rId7"/>
          </p:cNvPr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759925" y="152400"/>
            <a:ext cx="2466975" cy="1847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p13">
            <a:hlinkClick r:id="rId9"/>
          </p:cNvPr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409575" y="2800350"/>
            <a:ext cx="2333625" cy="1952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Google Shape;59;p13">
            <a:hlinkClick r:id="rId11"/>
          </p:cNvPr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3434450" y="2847975"/>
            <a:ext cx="2457450" cy="1857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