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3829a52d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3829a52d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75NQK-Sm1YY" TargetMode="External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FrmZeXf7ScU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46600"/>
            <a:ext cx="8520600" cy="103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Hungry Caterpillar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41196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on the picture for the link</a:t>
            </a:r>
            <a:endParaRPr/>
          </a:p>
        </p:txBody>
      </p:sp>
      <p:pic>
        <p:nvPicPr>
          <p:cNvPr descr="In the internationally acclaimed The Very Hungry Caterpillar, a tiny caterpillar eats and eats…and eats his way through the week. &#10;Taken from The Very Hungry Caterpillar and Other Stories collection. Based on Eric Carle's picture book. &#10;&#10;The full 5 stories including children's favourite The Very Hungry Caterpillar are available to own on iTunes: https://itunes.apple.com/gb/tv-season/very-hungry-caterpillar-other/id826374687&#10;&#10;Want more? Click here to Subscribe: http://www.youtube.com/channel/UC12bW2PEn1Ot-arl_ZaPrFQ?sub_confirmation=1&#10;&#10;More on:&#10;Twitter: https://twitter.com/IFCLondon&#10;Facebook: https://www.facebook.com/IlluminatedFilms/&#10;Website: http://www.illuminatedfilms.com/" id="56" name="Google Shape;56;p13" title="The Very Hungry Caterpillar - Animated Film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29350" y="1530700"/>
            <a:ext cx="3248700" cy="243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ctrTitle"/>
          </p:nvPr>
        </p:nvSpPr>
        <p:spPr>
          <a:xfrm>
            <a:off x="311700" y="346600"/>
            <a:ext cx="8520600" cy="103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mixed up chameleon</a:t>
            </a:r>
            <a:endParaRPr/>
          </a:p>
        </p:txBody>
      </p:sp>
      <p:sp>
        <p:nvSpPr>
          <p:cNvPr id="62" name="Google Shape;62;p14"/>
          <p:cNvSpPr txBox="1"/>
          <p:nvPr>
            <p:ph idx="1" type="subTitle"/>
          </p:nvPr>
        </p:nvSpPr>
        <p:spPr>
          <a:xfrm>
            <a:off x="311700" y="41196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on the picture for the link</a:t>
            </a:r>
            <a:endParaRPr/>
          </a:p>
        </p:txBody>
      </p:sp>
      <p:pic>
        <p:nvPicPr>
          <p:cNvPr descr="The Mixed-Up Chameleon learns an important lesson about being itself when it wishes it could be more like all the other animals it sees, but soon decides it would rather just be a chameleon.&#10;Taken from The Very Hungry Caterpillar and Other Stories collection. Based on Eric Carle's picture book. &#10;&#10;The full 5 stories including children's favourite The Very Hungry Caterpillar are available to own on iTunes: https://itunes.apple.com/gb/tv-season/very-hungry-caterpillar-other/id826374687&#10;&#10;Want more? Click here to Subscribe: http://www.youtube.com/channel/UC12bW2PEn1Ot-arl_ZaPrFQ?sub_confirmation=1&#10;&#10;More on:&#10;Twitter: https://twitter.com/IFCLondon&#10;Facebook: https://www.facebook.com/IlluminatedFilms/&#10;Website: http://www.illuminatedfilms.com/" id="63" name="Google Shape;63;p14" title="The Mixed-Up Chameleon (The Very Hungry Caterpillar &amp; Other Stories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50625" y="1530700"/>
            <a:ext cx="3248700" cy="243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