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7397f47b2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397f47b2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7397f47b23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397f47b23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4fbe92c44cdcbe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fbe92c44cdcbe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youtube.com/watch?v=cd4fYncwbj4" TargetMode="External"/><Relationship Id="rId4" Type="http://schemas.openxmlformats.org/officeDocument/2006/relationships/image" Target="../media/image5.jpg"/><Relationship Id="rId10" Type="http://schemas.openxmlformats.org/officeDocument/2006/relationships/image" Target="../media/image7.jpg"/><Relationship Id="rId9" Type="http://schemas.openxmlformats.org/officeDocument/2006/relationships/hyperlink" Target="http://www.youtube.com/watch?v=Ngz2vfk2n1Q" TargetMode="External"/><Relationship Id="rId5" Type="http://schemas.openxmlformats.org/officeDocument/2006/relationships/hyperlink" Target="http://www.youtube.com/watch?v=DY3gqgp6sKg" TargetMode="External"/><Relationship Id="rId6" Type="http://schemas.openxmlformats.org/officeDocument/2006/relationships/image" Target="../media/image4.jpg"/><Relationship Id="rId7" Type="http://schemas.openxmlformats.org/officeDocument/2006/relationships/hyperlink" Target="http://www.youtube.com/watch?v=TGjIpb0nXYw" TargetMode="External"/><Relationship Id="rId8"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ou7NitF6gkU" TargetMode="External"/><Relationship Id="rId4" Type="http://schemas.openxmlformats.org/officeDocument/2006/relationships/image" Target="../media/image6.jpg"/><Relationship Id="rId10" Type="http://schemas.openxmlformats.org/officeDocument/2006/relationships/image" Target="../media/image1.jpg"/><Relationship Id="rId9" Type="http://schemas.openxmlformats.org/officeDocument/2006/relationships/hyperlink" Target="http://www.youtube.com/watch?v=ZDl3PXioJ1s" TargetMode="External"/><Relationship Id="rId5" Type="http://schemas.openxmlformats.org/officeDocument/2006/relationships/hyperlink" Target="http://www.youtube.com/watch?v=GfbpU9Y6ltA" TargetMode="External"/><Relationship Id="rId6" Type="http://schemas.openxmlformats.org/officeDocument/2006/relationships/image" Target="../media/image2.jpg"/><Relationship Id="rId7" Type="http://schemas.openxmlformats.org/officeDocument/2006/relationships/hyperlink" Target="http://www.youtube.com/watch?v=_BRsVgmt5sw" TargetMode="External"/><Relationship Id="rId8"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Art for Kids</a:t>
            </a:r>
            <a:endParaRPr/>
          </a:p>
        </p:txBody>
      </p:sp>
      <p:sp>
        <p:nvSpPr>
          <p:cNvPr id="55" name="Google Shape;55;p13"/>
          <p:cNvSpPr txBox="1"/>
          <p:nvPr>
            <p:ph idx="1" type="subTitle"/>
          </p:nvPr>
        </p:nvSpPr>
        <p:spPr>
          <a:xfrm>
            <a:off x="311700" y="2797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Click on the picture to find the link</a:t>
            </a:r>
            <a:endParaRPr sz="1200"/>
          </a:p>
        </p:txBody>
      </p:sp>
      <p:pic>
        <p:nvPicPr>
          <p:cNvPr descr="This lesson is sponsored by Paramount. They asked us to help them celebrate the home release of Sonic The Hedgehog. You can watch it on digital TODAY: https://paramnt.us/GetSonic&#10;#SonicTheHedgehog #ParamountPictures #Paramount - #stayhome and draw #withme&#10;&#10;Join our monthly membership and download our app! You can watch our lessons in a safe distraction-free environment. In the app, you can also download lessons to watch without an internet connection. Visit https://www.artforkidshub.tv/ to learn more and join!&#10;&#10;🎨   VISIT OUR AMAZON ART SUPPLY STORE https://www.amazon.com/shop/artforkidshub&#10;&#10;📺   SUBSCRIBE to our channel here http://bit.ly/afksubscribe&#10;&#10;📷  POST your child's artwork to:&#10;FACEBOOK http://facebook.com/artforkidshub&#10;TWITTER http://twitter.com/artforkidshub&#10;INSTAGRAM http://instagram.com/artforkidshub&#10;&#10;👴🏻 👩🏻 👦🏻 👧🏻 👦🏻 👶🏻  Learn more about us https://www.artforkidshub.com/about/&#10;#howtodraw #artforkidshub" id="56" name="Google Shape;56;p13" title="How To Draw Sonic The Hedgehog  - #stayhome and draw #withme">
            <a:hlinkClick r:id="rId3"/>
          </p:cNvPr>
          <p:cNvPicPr preferRelativeResize="0"/>
          <p:nvPr/>
        </p:nvPicPr>
        <p:blipFill>
          <a:blip r:embed="rId4">
            <a:alphaModFix/>
          </a:blip>
          <a:stretch>
            <a:fillRect/>
          </a:stretch>
        </p:blipFill>
        <p:spPr>
          <a:xfrm>
            <a:off x="333425" y="2889125"/>
            <a:ext cx="2418100" cy="1813600"/>
          </a:xfrm>
          <a:prstGeom prst="rect">
            <a:avLst/>
          </a:prstGeom>
          <a:noFill/>
          <a:ln>
            <a:noFill/>
          </a:ln>
        </p:spPr>
      </p:pic>
      <p:pic>
        <p:nvPicPr>
          <p:cNvPr descr="How to draw a realistic tank! This lesson may look difficult, but if you take it one step at a time it'll seem much easier than it looks. We used Prismacolor colored pencils to color our tanks. Visit our art supply page if you'd like to learn more about the materials we love. https://www.artforkidshub.com/art-supplies/&#10;&#10;EMAIL A PHOTO OF YOUR ART: &#10;myart@artforkidshub.com&#10;&#10;MAIL US YOUR ART:&#10;Art for Kids Hub&#10;P.O. Box 927&#10;Pleasant Grove, UT 84062&#10;&#10;To purchase an Art For Kids Hub t-shirt https://artforkidshub.threadless.com&#10;&#10;SUBSCRIBE for regular drawing and art lessons:&#10;http://bit.ly/afksubscribe&#10;&#10;Visit AFK website for free printable steps:&#10;http://artforkidshub.com&#10;&#10;LIKE us on FACEBOOK!&#10;http://facebook.com/artforkidshub&#10;&#10;FOLLOW us on TWITTER!&#10;http://twitter.com/artforkidshub&#10;&#10;FOLLOW us on TUMBLR:&#10;http://artforkidshub.tumblr.com/&#10;&#10;FOLLOW our INSTAGRAM:&#10;http://instagram.com/artforkidshub&#10;&#10;JOIN our circle on GOOGLE PLUS:&#10;https://plus.google.com/+RobJensenAFK/&#10;&#10;Hi there! My name is Rob, and I have three super cool kids. We love doing art and sharing it with others. We upload new art videos weekly. Thanks for stoping by. If you'd like to know more about us:&#10;http://artforkidshub.com/about-the-author/" id="57" name="Google Shape;57;p13" title="How To Draw A Realistic Tank">
            <a:hlinkClick r:id="rId5"/>
          </p:cNvPr>
          <p:cNvPicPr preferRelativeResize="0"/>
          <p:nvPr/>
        </p:nvPicPr>
        <p:blipFill>
          <a:blip r:embed="rId6">
            <a:alphaModFix/>
          </a:blip>
          <a:stretch>
            <a:fillRect/>
          </a:stretch>
        </p:blipFill>
        <p:spPr>
          <a:xfrm>
            <a:off x="311695" y="361132"/>
            <a:ext cx="2461559" cy="1846150"/>
          </a:xfrm>
          <a:prstGeom prst="rect">
            <a:avLst/>
          </a:prstGeom>
          <a:noFill/>
          <a:ln>
            <a:noFill/>
          </a:ln>
        </p:spPr>
      </p:pic>
      <p:pic>
        <p:nvPicPr>
          <p:cNvPr descr="Learn how to draw a really cool helicopter! This drawing is inspired by an Apache helicopter. We hope you have fun following along with us. When you're done drawing, try coloring your helicopter differently and adding even more details. &#10;&#10;Join our monthly membership and download our app! You can watch our lessons in a safe distraction-free environment. In the app, you can also download lessons to watch without an internet connection. Visit https://www.artforkidshub.tv/ to learn more and join!&#10;&#10;🎨   VISIT OUR AMAZON ART SUPPLY STORE https://www.amazon.com/shop/artforkidshub&#10;&#10;📺   SUBSCRIBE to our channel here http://bit.ly/afksubscribe&#10;&#10;📷  POST your child's artwork to:&#10;FACEBOOK http://facebook.com/artforkidshub&#10;TWITTER http://twitter.com/artforkidshub&#10;INSTAGRAM http://instagram.com/artforkidshub&#10;&#10;👴🏻 👩🏻 👦🏻 👧🏻 👦🏻 👶🏻  Learn more about us https://www.artforkidshub.com/about/&#10;&#10;#howtodraw #artforkidshub" id="58" name="Google Shape;58;p13" title="How To Draw A Helicopter">
            <a:hlinkClick r:id="rId7"/>
          </p:cNvPr>
          <p:cNvPicPr preferRelativeResize="0"/>
          <p:nvPr/>
        </p:nvPicPr>
        <p:blipFill>
          <a:blip r:embed="rId8">
            <a:alphaModFix/>
          </a:blip>
          <a:stretch>
            <a:fillRect/>
          </a:stretch>
        </p:blipFill>
        <p:spPr>
          <a:xfrm>
            <a:off x="6316775" y="3108004"/>
            <a:ext cx="2374740" cy="1781075"/>
          </a:xfrm>
          <a:prstGeom prst="rect">
            <a:avLst/>
          </a:prstGeom>
          <a:noFill/>
          <a:ln>
            <a:noFill/>
          </a:ln>
        </p:spPr>
      </p:pic>
      <p:pic>
        <p:nvPicPr>
          <p:cNvPr descr="Happy Monday, art friends! Today we're learning how to draw cartoon Spider-Man. Don't forget to also check out https://www.artforkidshub.com to see this week's featured artists!&#10;&#10;EMAIL A PHOTO OF YOUR ART: &#10;myart@artforkidshub.com&#10;&#10;MAIL US YOUR ART:&#10;Art for Kids Hub&#10;P.O. Box 927&#10;Pleasant Grove, UT 84062&#10;&#10;To purchase an Art For Kids Hub t-shirt https://artforkidshub.threadless.com&#10;&#10;SUBSCRIBE for regular drawing and art lessons:&#10;http://bit.ly/afksubscribe&#10;&#10;Visit AFK website for free printable steps:&#10;http://artforkidshub.com&#10;&#10;LIKE us on FACEBOOK!&#10;http://facebook.com/artforkidshub&#10;&#10;FOLLOW us on TWITTER!&#10;http://twitter.com/artforkidshub&#10;&#10;FOLLOW us on TUMBLR:&#10;http://artforkidshub.tumblr.com/&#10;&#10;FOLLOW our INSTAGRAM:&#10;http://instagram.com/artforkidshub&#10;&#10;JOIN our circle on GOOGLE PLUS:&#10;https://plus.google.com/+RobJensenAFK/&#10;&#10;Hi there! My name is Rob, and I have three super cool kids. We love doing art and sharing it with others. We upload new art videos weekly. Thanks for stoping by. If you'd like to know more about us:&#10;http://artforkidshub.com/about-the-author/" id="59" name="Google Shape;59;p13" title="How To Draw Cartoon Spider-Man">
            <a:hlinkClick r:id="rId9"/>
          </p:cNvPr>
          <p:cNvPicPr preferRelativeResize="0"/>
          <p:nvPr/>
        </p:nvPicPr>
        <p:blipFill>
          <a:blip r:embed="rId10">
            <a:alphaModFix/>
          </a:blip>
          <a:stretch>
            <a:fillRect/>
          </a:stretch>
        </p:blipFill>
        <p:spPr>
          <a:xfrm>
            <a:off x="6152625" y="393682"/>
            <a:ext cx="2374750" cy="17810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Art for Kids</a:t>
            </a:r>
            <a:endParaRPr/>
          </a:p>
        </p:txBody>
      </p:sp>
      <p:sp>
        <p:nvSpPr>
          <p:cNvPr id="65" name="Google Shape;65;p14"/>
          <p:cNvSpPr txBox="1"/>
          <p:nvPr>
            <p:ph idx="1" type="subTitle"/>
          </p:nvPr>
        </p:nvSpPr>
        <p:spPr>
          <a:xfrm>
            <a:off x="311700" y="2797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Click on the picture to find the link</a:t>
            </a:r>
            <a:endParaRPr sz="1200"/>
          </a:p>
        </p:txBody>
      </p:sp>
      <p:pic>
        <p:nvPicPr>
          <p:cNvPr descr="Follow along with us and learn how to draw a cute cartoon dolphin ever!&#10;&#10;Become an Art Club member https://www.artforkidshub.com/join-art-club/ &#10;Learn more about the art supplies we love to use https://www.artforkidshub.com/art-supplies/&#10;Learn more about us https://www.artforkidshub.com/about/&#10;&#10;Subscribe to our channel here http://bit.ly/afksubscribe&#10;&#10;You can also find us on:&#10;FACEBOOK http://facebook.com/artforkidshub&#10;TWITTER http://twitter.com/artforkidshub&#10;INSTAGRAM http://instagram.com/artforkidshub&#10;&#10;Would your kids like to have their art featured in our Monday video?&#10;&#10;EMAIL a photo to myart@artforkidshub.com&#10;&#10;or&#10;&#10;MAIL their art to:&#10;&#10;Art for Kids Hub&#10;P.O. Box 927&#10;Pleasant Grove, UT 84062" id="66" name="Google Shape;66;p14" title="How To Draw A Cartoon Dolphin">
            <a:hlinkClick r:id="rId3"/>
          </p:cNvPr>
          <p:cNvPicPr preferRelativeResize="0"/>
          <p:nvPr/>
        </p:nvPicPr>
        <p:blipFill>
          <a:blip r:embed="rId4">
            <a:alphaModFix/>
          </a:blip>
          <a:stretch>
            <a:fillRect/>
          </a:stretch>
        </p:blipFill>
        <p:spPr>
          <a:xfrm>
            <a:off x="415225" y="383025"/>
            <a:ext cx="2130500" cy="1597850"/>
          </a:xfrm>
          <a:prstGeom prst="rect">
            <a:avLst/>
          </a:prstGeom>
          <a:noFill/>
          <a:ln>
            <a:noFill/>
          </a:ln>
        </p:spPr>
      </p:pic>
      <p:pic>
        <p:nvPicPr>
          <p:cNvPr descr="Learn how to draw funny popcorn!&#10;🎨  ART SUPPLIES we use (amazon affiliate links): &#10;Sharpie Markers http://a.co/76TMEpK&#10;Printer Paper http://a.co/4KxrkBU&#10;Prismacolor Pencils http://a.co/6lfdKSU&#10;Pentel Oil Pastels http://a.co/8TUq9vN&#10;Pentel Watercolor (tubes) http://a.co/7gS4C8J&#10;Watercolor (dry cake) http://a.co/iuN0vQT&#10;Canson Watercolor Paper http://a.co/7mOYPP5&#10;Watercolor brushes http://a.co/a2x6mKL&#10;&#10;📺   SUBSCRIBE to our channel http://bit.ly/afksubscribe&#10;&#10;📷  POST your child's artwork to:&#10;FACEBOOK http://facebook.com/artforkidshub&#10;TWITTER http://twitter.com/artforkidshub&#10;INSTAGRAM http://instagram.com/artforkidshub&#10;&#10;👴🏻 👩🏻 👦🏻 👧🏻 👦🏻 👶🏻  Learn more about us https://www.artforkidshub.com/about/" id="67" name="Google Shape;67;p14" title="How To Draw Funny Popcorn">
            <a:hlinkClick r:id="rId5"/>
          </p:cNvPr>
          <p:cNvPicPr preferRelativeResize="0"/>
          <p:nvPr/>
        </p:nvPicPr>
        <p:blipFill>
          <a:blip r:embed="rId6">
            <a:alphaModFix/>
          </a:blip>
          <a:stretch>
            <a:fillRect/>
          </a:stretch>
        </p:blipFill>
        <p:spPr>
          <a:xfrm>
            <a:off x="6297925" y="383018"/>
            <a:ext cx="2456200" cy="1842150"/>
          </a:xfrm>
          <a:prstGeom prst="rect">
            <a:avLst/>
          </a:prstGeom>
          <a:noFill/>
          <a:ln>
            <a:noFill/>
          </a:ln>
        </p:spPr>
      </p:pic>
      <p:pic>
        <p:nvPicPr>
          <p:cNvPr descr="Learn how to draw funny cupcakes!&#10;Support the stream: https://streamlabs.com/ArtforKidsHub &#10;🎨  ART SUPPLIES we use (amazon affiliate links): &#10;Sharpie Markers http://a.co/76TMEpK&#10;Printer Paper http://a.co/4KxrkBU&#10;Prismacolor Pencils http://a.co/6lfdKSU&#10;Pentel Oil Pastels http://a.co/8TUq9vN&#10;Pentel Watercolor (tubes) http://a.co/7gS4C8J&#10;Watercolor (dry cake) http://a.co/iuN0vQT&#10;Canson Watercolor Paper http://a.co/7mOYPP5&#10;Watercolor brushes http://a.co/a2x6mKL&#10;&#10;📺   SUBSCRIBE to our channel http://bit.ly/afksubscribe&#10;&#10;📷  POST your child's artwork to:&#10;FACEBOOK http://facebook.com/artforkidshub&#10;TWITTER http://twitter.com/artforkidshub&#10;INSTAGRAM http://instagram.com/artforkidshub&#10;&#10;👴🏻 👩🏻 👦🏻 👧🏻 👦🏻 👶🏻  Learn more about us https://www.artforkidshub.com/about/" id="68" name="Google Shape;68;p14" title="How To Draw Funny Cupcakes">
            <a:hlinkClick r:id="rId7"/>
          </p:cNvPr>
          <p:cNvPicPr preferRelativeResize="0"/>
          <p:nvPr/>
        </p:nvPicPr>
        <p:blipFill>
          <a:blip r:embed="rId8">
            <a:alphaModFix/>
          </a:blip>
          <a:stretch>
            <a:fillRect/>
          </a:stretch>
        </p:blipFill>
        <p:spPr>
          <a:xfrm>
            <a:off x="357350" y="3080473"/>
            <a:ext cx="2130500" cy="1597883"/>
          </a:xfrm>
          <a:prstGeom prst="rect">
            <a:avLst/>
          </a:prstGeom>
          <a:noFill/>
          <a:ln>
            <a:noFill/>
          </a:ln>
        </p:spPr>
      </p:pic>
      <p:pic>
        <p:nvPicPr>
          <p:cNvPr descr="Learn how to draw an Easter egg folding surprise! We also give you a challenge to finish your drawing by adding more Easter decorations. #howtodraw #artforkidshub&#10;&#10;🎨   ART SUPPLIES we love (Amazon affiliate links): &#10;Faber-Castell Art Supplies For Kids! https://amzn.to/2LiN5Xo&#10;Sharpie Markers https://amzn.to/2S6WzXX&#10;Printer Paper https://amzn.to/2FuLT3P&#10;Prismacolor Pencils https://amzn.to/2QYoBob&#10;Pentel Oil Pastels (classroom) https://amzn.to/2OU5Sbo&#10;Pentel Watercolor (tubes) https://amzn.to/2zdSmur&#10;Watercolor (dry cake) https://amzn.to/2zirsBJ&#10;Canson Watercolor Paper https://amzn.to/2S6XvLX&#10;Watercolor brushes https://amzn.to/2S9CY9B&#10;&#10;📺   SUBSCRIBE to our channel here http://bit.ly/afksubscribe&#10;&#10;📷  POST your child's artwork to:&#10;FACEBOOK http://facebook.com/artforkidshub&#10;TWITTER http://twitter.com/artforkidshub&#10;INSTAGRAM http://instagram.com/artforkidshub&#10;&#10;👴🏻 👩🏻 👦🏻 👧🏻 👦🏻 👶🏻  Learn more about us https://www.artforkidshub.com/about/" id="69" name="Google Shape;69;p14" title="How To Draw An Easter Egg Folding Surprise 🐣">
            <a:hlinkClick r:id="rId9"/>
          </p:cNvPr>
          <p:cNvPicPr preferRelativeResize="0"/>
          <p:nvPr/>
        </p:nvPicPr>
        <p:blipFill>
          <a:blip r:embed="rId10">
            <a:alphaModFix/>
          </a:blip>
          <a:stretch>
            <a:fillRect/>
          </a:stretch>
        </p:blipFill>
        <p:spPr>
          <a:xfrm>
            <a:off x="6258736" y="2797176"/>
            <a:ext cx="2534575" cy="1900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ctrTitle"/>
          </p:nvPr>
        </p:nvSpPr>
        <p:spPr>
          <a:xfrm>
            <a:off x="311700" y="630625"/>
            <a:ext cx="8520600" cy="86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Close up and sketch</a:t>
            </a:r>
            <a:endParaRPr/>
          </a:p>
        </p:txBody>
      </p:sp>
      <p:sp>
        <p:nvSpPr>
          <p:cNvPr id="75" name="Google Shape;75;p15"/>
          <p:cNvSpPr txBox="1"/>
          <p:nvPr>
            <p:ph idx="1" type="subTitle"/>
          </p:nvPr>
        </p:nvSpPr>
        <p:spPr>
          <a:xfrm>
            <a:off x="263175" y="1730525"/>
            <a:ext cx="8520600" cy="113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Take a close up photo of something and sketch what you see...</a:t>
            </a:r>
            <a:endParaRPr/>
          </a:p>
        </p:txBody>
      </p:sp>
      <p:pic>
        <p:nvPicPr>
          <p:cNvPr id="76" name="Google Shape;76;p15"/>
          <p:cNvPicPr preferRelativeResize="0"/>
          <p:nvPr/>
        </p:nvPicPr>
        <p:blipFill rotWithShape="1">
          <a:blip r:embed="rId3">
            <a:alphaModFix/>
          </a:blip>
          <a:srcRect b="39361" l="50001" r="15325" t="36596"/>
          <a:stretch/>
        </p:blipFill>
        <p:spPr>
          <a:xfrm>
            <a:off x="1814226" y="2341950"/>
            <a:ext cx="1808099" cy="16716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0"/>
            <a:ext cx="8520600" cy="197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FF"/>
                </a:solidFill>
              </a:rPr>
              <a:t>Lockdown 2020</a:t>
            </a:r>
            <a:endParaRPr>
              <a:solidFill>
                <a:srgbClr val="0000FF"/>
              </a:solidFill>
            </a:endParaRPr>
          </a:p>
          <a:p>
            <a:pPr indent="0" lvl="0" marL="0" rtl="0" algn="ctr">
              <a:spcBef>
                <a:spcPts val="0"/>
              </a:spcBef>
              <a:spcAft>
                <a:spcPts val="0"/>
              </a:spcAft>
              <a:buNone/>
            </a:pPr>
            <a:r>
              <a:rPr lang="en" sz="2400"/>
              <a:t>Remember the time with hand art 💙❤️🧡💛💚</a:t>
            </a:r>
            <a:endParaRPr sz="2400"/>
          </a:p>
        </p:txBody>
      </p:sp>
      <p:pic>
        <p:nvPicPr>
          <p:cNvPr id="82" name="Google Shape;82;p16"/>
          <p:cNvPicPr preferRelativeResize="0"/>
          <p:nvPr/>
        </p:nvPicPr>
        <p:blipFill>
          <a:blip r:embed="rId3">
            <a:alphaModFix/>
          </a:blip>
          <a:stretch>
            <a:fillRect/>
          </a:stretch>
        </p:blipFill>
        <p:spPr>
          <a:xfrm>
            <a:off x="3342938" y="1660774"/>
            <a:ext cx="2458121" cy="28665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